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09C8F-10E1-4F92-95FA-BA8AF9118225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9FDCD-5DB5-46F1-9815-BB78CA230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135D8-4288-F73B-A8A7-4AC2BCFA8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5204B3-95CA-4308-2818-D0CB2718B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E41F1-FB4D-05E6-A7F5-6E5EDD90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72BD50-FEFB-186C-03C8-7795A832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631FCB-74D6-3223-DD9B-CEAE7D78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26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0F8A5-DF01-3271-6103-5AA31CC6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C80C62-A7E5-085A-FCCA-4C58828B6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DF54A5-E7C5-DA7A-6330-6DB685F38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FA3D5E-FB2F-85BA-EB84-0F179152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26FD4-0582-9FB2-6371-CE10D766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0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E821D0-4D02-745A-CD4B-5E52A5E153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F9C74C-FF34-F360-142F-B4B7B58D1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50BAA5-C278-1445-E329-64720091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874A36-9279-835E-9480-B9414C73E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45C99D-6EBE-30C0-6C2F-B3758AAF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3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65618-BDA5-02C4-C564-CAD6C25D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1F8B9-DF94-BB00-F6D5-CE4AF9509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5DD95E-102E-6AA6-8DDC-1273C46E6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70A699-9EA4-284B-D774-BB6686DB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A20CC4-B483-DD89-CC2D-6210963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85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D4660-ACD6-92C4-D212-4894D81F2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B749EC-6B57-BFA6-0FB0-69A116A43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FB5141-D2B4-CF77-3714-A0629E085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EC532-B972-DAD3-0AC3-33D9EA96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B6C1B2-363F-B8A4-287F-50EA8316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09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F556E-BA38-6E18-0FB2-CDBEB1694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94D3D2-E841-2293-FA2E-53EE283E7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EBF4F5-E000-A2C7-1001-62E338586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9DCD3C-BCAF-E3DD-9631-725A409B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EF0393-AEBD-07D0-8447-201B2A05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6705C6-97BF-E7C9-97D8-02C46F02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75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D41FC-A82D-4743-D7CF-9A4CEB16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FFFC4-4930-176E-8D22-1AC368B6E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1E3401-A629-D6C9-A187-531D4DCC3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6787916-6BF7-DEFA-DEC8-864B60450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2929B2-3AF0-39FF-6B09-348666258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94BB17-43ED-9F44-7A4C-C31AA81DB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865645-3871-8F54-76BD-EE95799E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E4D443-AC04-BCD9-0378-DDB5E065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01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68537-84A3-F1AA-C69C-091A18C8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6AAF76-E706-7497-44FE-D2661ABB5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0AA222-BBF8-E557-A0F2-3219FD8B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5B2687-9DC6-CDBE-7A7E-F5FA87A3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5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00D7F1-9766-22EC-7A7C-62477864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C649B1-641B-5963-B929-A781B1C0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031310-8EE4-F20E-079F-CAD774DE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7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A804D-B9C1-9F6D-8F71-8A4F5476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E91059-5B28-7A4E-6F78-1BBA9E905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9552F6-CAF8-E4E0-8850-F2B965929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9496AF-5E4F-9791-C3F3-19CF23F6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68858-5E29-4FA2-EE81-A65E1F42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EFB9BA-AC41-9F68-8A75-0722AD4A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92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0452D-A723-FEDC-C0E4-C0E7DD22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27C123-DD4A-BB10-3D5B-39D2E0D85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B3EF48-73B1-DC1F-7271-D07A06464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D7E597-601C-16DD-B9F4-3319AD6B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37204-F284-D5BB-BBF8-9FD79813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1818F3-F5CF-2934-0B67-8392242A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075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42DBE-E456-79DA-13D2-FD8967219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D5C040-E42B-385B-BB3D-1DAE79E6D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3EDF28-4417-9945-1B31-7CE0C09B4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B2F8D-CE32-4C7F-A0C4-F92FCAEDF8C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FFF3E7-BDB7-72FD-3A16-802174490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4ECAB9-D6B6-6AE6-13EA-AC07B7490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61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103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CAFDCF-8EA6-53C7-0723-F1DE29CC4D83}"/>
              </a:ext>
            </a:extLst>
          </p:cNvPr>
          <p:cNvSpPr txBox="1"/>
          <p:nvPr/>
        </p:nvSpPr>
        <p:spPr>
          <a:xfrm>
            <a:off x="0" y="2618234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600" b="1" dirty="0">
                <a:solidFill>
                  <a:srgbClr val="000000"/>
                </a:solidFill>
                <a:latin typeface="Aptos Narrow" panose="020B0004020202020204" pitchFamily="34" charset="0"/>
                <a:ea typeface="Calibri" panose="020F0502020204030204" pitchFamily="34" charset="0"/>
              </a:rPr>
              <a:t>шестой  </a:t>
            </a:r>
            <a:r>
              <a:rPr lang="ru-RU" sz="9600" b="1" dirty="0">
                <a:solidFill>
                  <a:srgbClr val="000000"/>
                </a:solidFill>
                <a:effectLst/>
                <a:latin typeface="Aptos Narrow" panose="020B0004020202020204" pitchFamily="34" charset="0"/>
                <a:ea typeface="Calibri" panose="020F0502020204030204" pitchFamily="34" charset="0"/>
              </a:rPr>
              <a:t> МОДУЛЬ</a:t>
            </a:r>
            <a:endParaRPr lang="ru-RU" sz="9600" b="1" dirty="0"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1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A9647F-BD67-3715-2C17-EBA749C9D546}"/>
              </a:ext>
            </a:extLst>
          </p:cNvPr>
          <p:cNvSpPr txBox="1"/>
          <p:nvPr/>
        </p:nvSpPr>
        <p:spPr>
          <a:xfrm>
            <a:off x="-727588" y="140777"/>
            <a:ext cx="52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14.04.2025-20.04.2025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697E4-5647-3AF1-1B9E-21E06C70B6EB}"/>
              </a:ext>
            </a:extLst>
          </p:cNvPr>
          <p:cNvSpPr txBox="1"/>
          <p:nvPr/>
        </p:nvSpPr>
        <p:spPr>
          <a:xfrm>
            <a:off x="5733393" y="109998"/>
            <a:ext cx="67132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Взаимодействие с родителями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D5651C-BB56-9A0F-9304-C7591FA8CE99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Пасха . </a:t>
            </a:r>
            <a:r>
              <a:rPr lang="ru-RU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СоБыТиЁ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. Украшение яиц к светлой Пасхе.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0155" y="3537298"/>
            <a:ext cx="3335217" cy="25014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4080" y="1779106"/>
            <a:ext cx="3988095" cy="29910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0143" y="1244801"/>
            <a:ext cx="3332239" cy="24991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/>
          <a:stretch/>
        </p:blipFill>
        <p:spPr>
          <a:xfrm rot="5400000">
            <a:off x="3503510" y="917878"/>
            <a:ext cx="3334950" cy="31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7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43AC6F-28A2-C70E-2C1D-7F0B5D0DF347}"/>
              </a:ext>
            </a:extLst>
          </p:cNvPr>
          <p:cNvSpPr txBox="1"/>
          <p:nvPr/>
        </p:nvSpPr>
        <p:spPr>
          <a:xfrm>
            <a:off x="-987972" y="14640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21.04.2025-27.04.2025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92FBF7-AE52-22A7-6285-2D6809786700}"/>
              </a:ext>
            </a:extLst>
          </p:cNvPr>
          <p:cNvSpPr txBox="1"/>
          <p:nvPr/>
        </p:nvSpPr>
        <p:spPr>
          <a:xfrm>
            <a:off x="4277032" y="115630"/>
            <a:ext cx="7732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Инновационные технологии и практики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B72A5-7022-5539-2B53-9175E2B7D9C1}"/>
              </a:ext>
            </a:extLst>
          </p:cNvPr>
          <p:cNvSpPr txBox="1"/>
          <p:nvPr/>
        </p:nvSpPr>
        <p:spPr>
          <a:xfrm>
            <a:off x="147145" y="6065260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А. Косарев –автор конструкторов, представил инновационные конструкторы нашим воспитанникам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20779B-15A9-44F9-877A-CEEE0B43E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384" y="1029508"/>
            <a:ext cx="3614984" cy="48199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37C381-B414-4242-B453-BC37AB84C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39" y="1304514"/>
            <a:ext cx="5990931" cy="44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50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EF81E0-D70A-3A9E-0BB6-9DBDB989374E}"/>
              </a:ext>
            </a:extLst>
          </p:cNvPr>
          <p:cNvSpPr txBox="1"/>
          <p:nvPr/>
        </p:nvSpPr>
        <p:spPr>
          <a:xfrm>
            <a:off x="147146" y="14640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28.04.2025-30.04.2025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7F52B-CDA8-8B20-6B68-DC47DBA9AC54}"/>
              </a:ext>
            </a:extLst>
          </p:cNvPr>
          <p:cNvSpPr txBox="1"/>
          <p:nvPr/>
        </p:nvSpPr>
        <p:spPr>
          <a:xfrm>
            <a:off x="7737987" y="38253"/>
            <a:ext cx="4385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Мир без опасностей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ED5E3-0540-BCDB-0F65-82984E9DE066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Совместное творчество детей и родителей.  В гостях сотрудник ДПС (папа Ильи К.)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278" y="1446079"/>
            <a:ext cx="4063474" cy="30476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00"/>
          <a:stretch/>
        </p:blipFill>
        <p:spPr>
          <a:xfrm>
            <a:off x="3716893" y="3360448"/>
            <a:ext cx="3812762" cy="24172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473" y="361519"/>
            <a:ext cx="2742118" cy="19936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r="5055"/>
          <a:stretch/>
        </p:blipFill>
        <p:spPr>
          <a:xfrm>
            <a:off x="8483416" y="731183"/>
            <a:ext cx="3151732" cy="1955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8" t="6756" r="9890"/>
          <a:stretch/>
        </p:blipFill>
        <p:spPr>
          <a:xfrm>
            <a:off x="7761287" y="2969881"/>
            <a:ext cx="2894330" cy="19456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7"/>
          <a:stretch/>
        </p:blipFill>
        <p:spPr>
          <a:xfrm>
            <a:off x="8737721" y="5081048"/>
            <a:ext cx="2854792" cy="166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8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4F4A-E919-0BF4-D37C-90176CF4D4BE}"/>
              </a:ext>
            </a:extLst>
          </p:cNvPr>
          <p:cNvSpPr txBox="1"/>
          <p:nvPr/>
        </p:nvSpPr>
        <p:spPr>
          <a:xfrm>
            <a:off x="199696" y="185608"/>
            <a:ext cx="1181362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05.05.2025-08.05.2025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                                                     </a:t>
            </a: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Моя Россия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D214B-7D50-26B5-52AF-85CF349FE3BC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Спасибо вам, что мы войны не знали!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5" name="AutoShape 2" descr="https://mail.yandex.ru/message_part/IMG_5798.jpg?_uid=229980778&amp;name=IMG_5798.jpg&amp;hid=1.2&amp;ids=189432659326295575&amp;no_disposition=y&amp;exif_rotate=y"/>
          <p:cNvSpPr>
            <a:spLocks noChangeAspect="1" noChangeArrowheads="1"/>
          </p:cNvSpPr>
          <p:nvPr/>
        </p:nvSpPr>
        <p:spPr bwMode="auto">
          <a:xfrm>
            <a:off x="123825" y="-280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mail.yandex.ru/message_part/IMG_5798.jpg?_uid=229980778&amp;name=IMG_5798.jpg&amp;hid=1.2&amp;ids=189432659326295575&amp;no_disposition=y&amp;exif_rotate=y"/>
          <p:cNvSpPr>
            <a:spLocks noChangeAspect="1" noChangeArrowheads="1"/>
          </p:cNvSpPr>
          <p:nvPr/>
        </p:nvSpPr>
        <p:spPr bwMode="auto">
          <a:xfrm>
            <a:off x="276225" y="-1285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4688" y="643585"/>
            <a:ext cx="2591841" cy="19438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457" y="867110"/>
            <a:ext cx="3348906" cy="25116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659" y="3737538"/>
            <a:ext cx="2137948" cy="28505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19460"/>
          <a:stretch/>
        </p:blipFill>
        <p:spPr>
          <a:xfrm>
            <a:off x="259221" y="1471814"/>
            <a:ext cx="3324465" cy="35700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2639" y="1408200"/>
            <a:ext cx="2637076" cy="2021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3386" r="7777"/>
          <a:stretch/>
        </p:blipFill>
        <p:spPr>
          <a:xfrm>
            <a:off x="6692879" y="3565207"/>
            <a:ext cx="2536697" cy="22057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" t="4445" r="3333"/>
          <a:stretch/>
        </p:blipFill>
        <p:spPr>
          <a:xfrm>
            <a:off x="4160839" y="4638280"/>
            <a:ext cx="2371627" cy="182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9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19523-3E18-7B7F-DC7D-8C2AEBB7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C8CA2E-7F05-3E6F-F8A6-485BE653B32A}"/>
              </a:ext>
            </a:extLst>
          </p:cNvPr>
          <p:cNvSpPr txBox="1"/>
          <p:nvPr/>
        </p:nvSpPr>
        <p:spPr>
          <a:xfrm>
            <a:off x="8159079" y="160952"/>
            <a:ext cx="5163631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Экспериментариум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251F1-3DB4-4D45-3CDE-9ED6B9771FC9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12.05.2025-18.05.2025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F890C-E160-6487-E89E-8AE1C14A9417}"/>
              </a:ext>
            </a:extLst>
          </p:cNvPr>
          <p:cNvSpPr txBox="1"/>
          <p:nvPr/>
        </p:nvSpPr>
        <p:spPr>
          <a:xfrm>
            <a:off x="178677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- А </a:t>
            </a:r>
            <a:r>
              <a:rPr lang="ru-RU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мнгого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  ль корова даёт молока?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004" y="789393"/>
            <a:ext cx="3397346" cy="26069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79" y="3421736"/>
            <a:ext cx="3793066" cy="2844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73" y="2454938"/>
            <a:ext cx="3986370" cy="304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1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EDB7F-7555-8849-5BBF-DEB760812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766559-9AF7-54B0-4C03-8B02F82E434F}"/>
              </a:ext>
            </a:extLst>
          </p:cNvPr>
          <p:cNvSpPr txBox="1"/>
          <p:nvPr/>
        </p:nvSpPr>
        <p:spPr>
          <a:xfrm>
            <a:off x="8159079" y="160952"/>
            <a:ext cx="5163631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Книга – лучший друг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A6230-F6A0-AC70-6811-D113BF177E87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19.05.2025-25.05.2025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33DE1-DFA8-B467-2A3E-FA5A785B1EEA}"/>
              </a:ext>
            </a:extLst>
          </p:cNvPr>
          <p:cNvSpPr txBox="1"/>
          <p:nvPr/>
        </p:nvSpPr>
        <p:spPr>
          <a:xfrm>
            <a:off x="178677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Читающая семья. Обложка любимой книги.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" t="19894"/>
          <a:stretch/>
        </p:blipFill>
        <p:spPr>
          <a:xfrm>
            <a:off x="309306" y="1189155"/>
            <a:ext cx="5844751" cy="35226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r="1722"/>
          <a:stretch/>
        </p:blipFill>
        <p:spPr>
          <a:xfrm>
            <a:off x="7760189" y="3628590"/>
            <a:ext cx="4170553" cy="24576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7315" y="1130607"/>
            <a:ext cx="2729702" cy="204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700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87</Words>
  <Application>Microsoft Office PowerPoint</Application>
  <PresentationFormat>Широкоэкранный</PresentationFormat>
  <Paragraphs>18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Aptos Narrow</vt:lpstr>
      <vt:lpstr>Arial</vt:lpstr>
      <vt:lpstr>Arial Narrow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Невмятуллина</dc:creator>
  <cp:lastModifiedBy>Алексей Белкин</cp:lastModifiedBy>
  <cp:revision>42</cp:revision>
  <dcterms:created xsi:type="dcterms:W3CDTF">2025-04-09T18:05:13Z</dcterms:created>
  <dcterms:modified xsi:type="dcterms:W3CDTF">2025-05-16T06:23:17Z</dcterms:modified>
</cp:coreProperties>
</file>