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7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135D8-4288-F73B-A8A7-4AC2BCFA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204B3-95CA-4308-2818-D0CB271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E41F1-FB4D-05E6-A7F5-6E5EDD9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2BD50-FEFB-186C-03C8-7795A832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31FCB-74D6-3223-DD9B-CEAE7D7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0F8A5-DF01-3271-6103-5AA31CC6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80C62-A7E5-085A-FCCA-4C58828B6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F54A5-E7C5-DA7A-6330-6DB685F3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A3D5E-FB2F-85BA-EB84-0F17915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26FD4-0582-9FB2-6371-CE10D76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E821D0-4D02-745A-CD4B-5E52A5E1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F9C74C-FF34-F360-142F-B4B7B58D1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50BAA5-C278-1445-E329-6472009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4A36-9279-835E-9480-B9414C7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45C99D-6EBE-30C0-6C2F-B3758AA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65618-BDA5-02C4-C564-CAD6C25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1F8B9-DF94-BB00-F6D5-CE4AF950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DD95E-102E-6AA6-8DDC-1273C46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70A699-9EA4-284B-D774-BB6686D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20CC4-B483-DD89-CC2D-6210963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5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D4660-ACD6-92C4-D212-4894D81F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B749EC-6B57-BFA6-0FB0-69A116A4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B5141-D2B4-CF77-3714-A0629E08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EC532-B972-DAD3-0AC3-33D9EA9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6C1B2-363F-B8A4-287F-50EA8316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F556E-BA38-6E18-0FB2-CDBEB1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94D3D2-E841-2293-FA2E-53EE283E7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EBF4F5-E000-A2C7-1001-62E338586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9DCD3C-BCAF-E3DD-9631-725A409B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EF0393-AEBD-07D0-8447-201B2A0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705C6-97BF-E7C9-97D8-02C46F0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D41FC-A82D-4743-D7CF-9A4CEB1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FFFC4-4930-176E-8D22-1AC368B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E3401-A629-D6C9-A187-531D4DCC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787916-6BF7-DEFA-DEC8-864B60450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929B2-3AF0-39FF-6B09-34866625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94BB17-43ED-9F44-7A4C-C31AA81D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865645-3871-8F54-76BD-EE95799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E4D443-AC04-BCD9-0378-DDB5E065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68537-84A3-F1AA-C69C-091A18C8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6AAF76-E706-7497-44FE-D2661ABB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0AA222-BBF8-E557-A0F2-3219FD8B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5B2687-9DC6-CDBE-7A7E-F5FA87A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0D7F1-9766-22EC-7A7C-62477864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C649B1-641B-5963-B929-A781B1C0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31310-8EE4-F20E-079F-CAD774D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A804D-B9C1-9F6D-8F71-8A4F5476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91059-5B28-7A4E-6F78-1BBA9E9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9552F6-CAF8-E4E0-8850-F2B965929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9496AF-5E4F-9791-C3F3-19CF23F6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68858-5E29-4FA2-EE81-A65E1F4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EFB9BA-AC41-9F68-8A75-0722AD4A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2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0452D-A723-FEDC-C0E4-C0E7DD22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27C123-DD4A-BB10-3D5B-39D2E0D85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B3EF48-73B1-DC1F-7271-D07A0646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7E597-601C-16DD-B9F4-3319AD6B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37204-F284-D5BB-BBF8-9FD79813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818F3-F5CF-2934-0B67-8392242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2DBE-E456-79DA-13D2-FD896721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5C040-E42B-385B-BB3D-1DAE79E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EDF28-4417-9945-1B31-7CE0C09B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FF3E7-BDB7-72FD-3A16-80217449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ECAB9-D6B6-6AE6-13EA-AC07B749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1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10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CAFDCF-8EA6-53C7-0723-F1DE29CC4D83}"/>
              </a:ext>
            </a:extLst>
          </p:cNvPr>
          <p:cNvSpPr txBox="1"/>
          <p:nvPr/>
        </p:nvSpPr>
        <p:spPr>
          <a:xfrm>
            <a:off x="0" y="261823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000000"/>
                </a:solidFill>
                <a:latin typeface="Aptos Narrow" panose="020B0004020202020204" pitchFamily="34" charset="0"/>
                <a:ea typeface="Calibri" panose="020F0502020204030204" pitchFamily="34" charset="0"/>
              </a:rPr>
              <a:t>ЧЕТВЕРТЫЙ  </a:t>
            </a:r>
            <a:r>
              <a:rPr lang="ru-RU" sz="9600" b="1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-727588" y="140777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08.01.2025-12.01.2025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697E4-5647-3AF1-1B9E-21E06C70B6EB}"/>
              </a:ext>
            </a:extLst>
          </p:cNvPr>
          <p:cNvSpPr txBox="1"/>
          <p:nvPr/>
        </p:nvSpPr>
        <p:spPr>
          <a:xfrm>
            <a:off x="5733393" y="109998"/>
            <a:ext cx="6713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Увлекательная математика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5651C-BB56-9A0F-9304-C7591FA8CE99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«Математика – царица наук»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5286" y="1488935"/>
            <a:ext cx="5254111" cy="39405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/>
          <a:stretch/>
        </p:blipFill>
        <p:spPr>
          <a:xfrm>
            <a:off x="4683551" y="834631"/>
            <a:ext cx="6468359" cy="543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7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43AC6F-28A2-C70E-2C1D-7F0B5D0DF347}"/>
              </a:ext>
            </a:extLst>
          </p:cNvPr>
          <p:cNvSpPr txBox="1"/>
          <p:nvPr/>
        </p:nvSpPr>
        <p:spPr>
          <a:xfrm>
            <a:off x="-987972" y="1464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13.01.2025-19.01.2025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2FBF7-AE52-22A7-6285-2D6809786700}"/>
              </a:ext>
            </a:extLst>
          </p:cNvPr>
          <p:cNvSpPr txBox="1"/>
          <p:nvPr/>
        </p:nvSpPr>
        <p:spPr>
          <a:xfrm>
            <a:off x="5913935" y="11563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Взаимодействие с родителями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B72A5-7022-5539-2B53-9175E2B7D9C1}"/>
              </a:ext>
            </a:extLst>
          </p:cNvPr>
          <p:cNvSpPr txBox="1"/>
          <p:nvPr/>
        </p:nvSpPr>
        <p:spPr>
          <a:xfrm>
            <a:off x="147145" y="6065260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Мастер-класс по сказке </a:t>
            </a:r>
            <a:r>
              <a:rPr lang="ru-RU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А.С.Пушкина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 «Сказка о золотом петушке»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28" y="876557"/>
            <a:ext cx="4696207" cy="31412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51" y="3286207"/>
            <a:ext cx="3664368" cy="2748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45" y="842101"/>
            <a:ext cx="4236169" cy="31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20.01.2025-26.01.2025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4355691" y="38253"/>
            <a:ext cx="7767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Инновационные технологии и практики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Экологическая викторина «Ну вот и научились  чему- то новому и полезному».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6933" y="1737967"/>
            <a:ext cx="4777511" cy="3583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4993" y="1841662"/>
            <a:ext cx="4777510" cy="358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4F4A-E919-0BF4-D37C-90176CF4D4BE}"/>
              </a:ext>
            </a:extLst>
          </p:cNvPr>
          <p:cNvSpPr txBox="1"/>
          <p:nvPr/>
        </p:nvSpPr>
        <p:spPr>
          <a:xfrm>
            <a:off x="199696" y="185608"/>
            <a:ext cx="1181362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27.01.2025-02.02.2025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                                             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Моя Россия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D214B-7D50-26B5-52AF-85CF349FE3BC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Акция «Чайные наборы для солдат СВО». Взаимодействие со школой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E707A5-4B80-4000-A0D4-E62C7377B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2" y="1200138"/>
            <a:ext cx="6058293" cy="45437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0A8878-846F-47FA-80E3-3C4CFB03E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520" y="1049309"/>
            <a:ext cx="2978330" cy="529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19523-3E18-7B7F-DC7D-8C2AEBB7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8CA2E-7F05-3E6F-F8A6-485BE653B32A}"/>
              </a:ext>
            </a:extLst>
          </p:cNvPr>
          <p:cNvSpPr txBox="1"/>
          <p:nvPr/>
        </p:nvSpPr>
        <p:spPr>
          <a:xfrm>
            <a:off x="8209937" y="135093"/>
            <a:ext cx="467845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Экспериментариум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251F1-3DB4-4D45-3CDE-9ED6B9771FC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03.02.2025-09.02.2025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F890C-E160-6487-E89E-8AE1C14A9417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Шашки и математика. Экспериментируем с формой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88617F-F222-4924-B005-F6E8D4E6F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94" y="912042"/>
            <a:ext cx="6096001" cy="34242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A615B6-E344-4D48-A49F-7E99E947C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333" y="1919403"/>
            <a:ext cx="5555837" cy="416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30896-7721-06DA-5FC5-91FF211B5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C183DF-CE7A-4F0F-2901-D893D3E685FA}"/>
              </a:ext>
            </a:extLst>
          </p:cNvPr>
          <p:cNvSpPr txBox="1"/>
          <p:nvPr/>
        </p:nvSpPr>
        <p:spPr>
          <a:xfrm>
            <a:off x="7600337" y="160952"/>
            <a:ext cx="467845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Мир фантазии и слов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B4A28-BC3E-4693-126E-9E6521F4370D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10.02.2025-16.02.2025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A06836-76D8-4F18-1953-E784F3AB78A4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Разгадывание </a:t>
            </a:r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ребусов и кроссвордов.  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Р</a:t>
            </a:r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ечевые игры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9920" y="1673967"/>
            <a:ext cx="4086980" cy="3065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1705" y="1566221"/>
            <a:ext cx="3225018" cy="24187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6272" y="2444766"/>
            <a:ext cx="3648442" cy="27363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2371" y="3938233"/>
            <a:ext cx="3390295" cy="254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1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32F30C-E001-0C08-A174-53B7CF489E63}"/>
              </a:ext>
            </a:extLst>
          </p:cNvPr>
          <p:cNvSpPr txBox="1"/>
          <p:nvPr/>
        </p:nvSpPr>
        <p:spPr>
          <a:xfrm>
            <a:off x="4487268" y="0"/>
            <a:ext cx="8218751" cy="98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Каникулярная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неделя: находки вашего ДО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(чтение стихотворений ко Дню Защитника Отечества)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09D28-D7B0-B9BF-6466-9EB8FBD71149}"/>
              </a:ext>
            </a:extLst>
          </p:cNvPr>
          <p:cNvSpPr txBox="1"/>
          <p:nvPr/>
        </p:nvSpPr>
        <p:spPr>
          <a:xfrm>
            <a:off x="139262" y="14641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17.02.2025-24.02.2025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5B107-1F0A-2B0C-F3CE-40E066BF656D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Здравствуй праздник1Праздник мальчиков и пап!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4"/>
          <a:stretch/>
        </p:blipFill>
        <p:spPr>
          <a:xfrm>
            <a:off x="2326427" y="4210582"/>
            <a:ext cx="2590862" cy="18433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5713" r="5238" b="4339"/>
          <a:stretch/>
        </p:blipFill>
        <p:spPr>
          <a:xfrm>
            <a:off x="8596643" y="4310504"/>
            <a:ext cx="3015839" cy="22605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040" y="1176382"/>
            <a:ext cx="4287572" cy="28379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82" y="980140"/>
            <a:ext cx="2871576" cy="28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605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104</Words>
  <Application>Microsoft Office PowerPoint</Application>
  <PresentationFormat>Широкоэкранный</PresentationFormat>
  <Paragraphs>22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Aptos Narrow</vt:lpstr>
      <vt:lpstr>Arial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Невмятуллина</dc:creator>
  <cp:lastModifiedBy>Алексей Белкин</cp:lastModifiedBy>
  <cp:revision>37</cp:revision>
  <dcterms:created xsi:type="dcterms:W3CDTF">2025-04-09T18:05:13Z</dcterms:created>
  <dcterms:modified xsi:type="dcterms:W3CDTF">2025-05-16T06:14:56Z</dcterms:modified>
</cp:coreProperties>
</file>