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ТРЕТИЙ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25.11.2024-01.12.2024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931069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друг!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Встреча с автором детских книг Н. Л. Немцовой «Книжная ярмарка»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689" y="1001503"/>
            <a:ext cx="7138958" cy="45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9531AE-985C-4C39-A61F-E6CAD2BC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0" y="1001503"/>
            <a:ext cx="3393651" cy="45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02.12.2024-08.12.2024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«Как сохранить витамины зимой»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E74EBFF0-0B60-46CF-A3BB-24E1177969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624" y="969264"/>
            <a:ext cx="5202491" cy="4407408"/>
          </a:xfrm>
          <a:prstGeom prst="rect">
            <a:avLst/>
          </a:prstGeom>
        </p:spPr>
      </p:pic>
      <p:pic>
        <p:nvPicPr>
          <p:cNvPr id="3074" name="Picture 2" descr="C:\Users\User\Desktop\предшкола\8313623B-DD92-481D-867D-846D51DD5D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251" y="969264"/>
            <a:ext cx="4786565" cy="4786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09.12.2024-15.12.2024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146" y="870093"/>
            <a:ext cx="3590227" cy="478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096" y="870093"/>
            <a:ext cx="3566159" cy="47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14EFAF36-50BF-4687-B8FE-DD352A26BD9D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506012" y="3581400"/>
            <a:ext cx="1742388" cy="17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16.12.2024-22.12.2024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«Когда интересно, тогда интересно»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IMG_3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20256" y="1428020"/>
            <a:ext cx="5346192" cy="4145280"/>
          </a:xfrm>
          <a:prstGeom prst="rect">
            <a:avLst/>
          </a:prstGeom>
        </p:spPr>
      </p:pic>
      <p:pic>
        <p:nvPicPr>
          <p:cNvPr id="6" name="Рисунок 5" descr="IMG_2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84661" y="1545336"/>
            <a:ext cx="5023104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23.12.2024-29.12.2024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Ребусы, кроссворды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64720" y="430332"/>
            <a:ext cx="4354385" cy="586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96" y="1179576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(Новогодние игры, традиции, творчество)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30.12.2024-07.01.2025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Регулярные Новогодние спектакли. Традиционные гуляния, рисование, лепка по замыслу.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072" y="1252728"/>
            <a:ext cx="5449824" cy="40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94" y="1296606"/>
            <a:ext cx="5391319" cy="404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79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 Narrow</vt:lpstr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Алексей Белкин</cp:lastModifiedBy>
  <cp:revision>19</cp:revision>
  <dcterms:created xsi:type="dcterms:W3CDTF">2025-04-09T18:05:13Z</dcterms:created>
  <dcterms:modified xsi:type="dcterms:W3CDTF">2025-05-16T06:01:04Z</dcterms:modified>
</cp:coreProperties>
</file>