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9C8F-10E1-4F92-95FA-BA8AF9118225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DCD-5DB5-46F1-9815-BB78CA2305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135D8-4288-F73B-A8A7-4AC2BCFA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204B3-95CA-4308-2818-D0CB2718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E41F1-FB4D-05E6-A7F5-6E5EDD90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2BD50-FEFB-186C-03C8-7795A832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31FCB-74D6-3223-DD9B-CEAE7D7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6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0F8A5-DF01-3271-6103-5AA31CC6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C80C62-A7E5-085A-FCCA-4C58828B6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F54A5-E7C5-DA7A-6330-6DB685F3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A3D5E-FB2F-85BA-EB84-0F179152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26FD4-0582-9FB2-6371-CE10D766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0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E821D0-4D02-745A-CD4B-5E52A5E15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F9C74C-FF34-F360-142F-B4B7B58D1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50BAA5-C278-1445-E329-6472009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4A36-9279-835E-9480-B9414C73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45C99D-6EBE-30C0-6C2F-B3758AA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65618-BDA5-02C4-C564-CAD6C25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1F8B9-DF94-BB00-F6D5-CE4AF950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DD95E-102E-6AA6-8DDC-1273C46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70A699-9EA4-284B-D774-BB6686DB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20CC4-B483-DD89-CC2D-6210963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5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D4660-ACD6-92C4-D212-4894D81F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B749EC-6B57-BFA6-0FB0-69A116A4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B5141-D2B4-CF77-3714-A0629E08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EC532-B972-DAD3-0AC3-33D9EA9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6C1B2-363F-B8A4-287F-50EA8316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9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F556E-BA38-6E18-0FB2-CDBEB169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94D3D2-E841-2293-FA2E-53EE283E7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EBF4F5-E000-A2C7-1001-62E338586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9DCD3C-BCAF-E3DD-9631-725A409B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EF0393-AEBD-07D0-8447-201B2A05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705C6-97BF-E7C9-97D8-02C46F02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D41FC-A82D-4743-D7CF-9A4CEB16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FFFC4-4930-176E-8D22-1AC368B6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1E3401-A629-D6C9-A187-531D4DCC3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787916-6BF7-DEFA-DEC8-864B60450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929B2-3AF0-39FF-6B09-34866625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94BB17-43ED-9F44-7A4C-C31AA81D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865645-3871-8F54-76BD-EE95799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E4D443-AC04-BCD9-0378-DDB5E065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1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68537-84A3-F1AA-C69C-091A18C8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6AAF76-E706-7497-44FE-D2661ABB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0AA222-BBF8-E557-A0F2-3219FD8B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5B2687-9DC6-CDBE-7A7E-F5FA87A3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5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0D7F1-9766-22EC-7A7C-62477864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C649B1-641B-5963-B929-A781B1C0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031310-8EE4-F20E-079F-CAD774DE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A804D-B9C1-9F6D-8F71-8A4F5476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91059-5B28-7A4E-6F78-1BBA9E905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9552F6-CAF8-E4E0-8850-F2B965929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9496AF-5E4F-9791-C3F3-19CF23F6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68858-5E29-4FA2-EE81-A65E1F4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EFB9BA-AC41-9F68-8A75-0722AD4A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2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0452D-A723-FEDC-C0E4-C0E7DD22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27C123-DD4A-BB10-3D5B-39D2E0D85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B3EF48-73B1-DC1F-7271-D07A06464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7E597-601C-16DD-B9F4-3319AD6B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37204-F284-D5BB-BBF8-9FD79813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818F3-F5CF-2934-0B67-8392242A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7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2DBE-E456-79DA-13D2-FD896721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5C040-E42B-385B-BB3D-1DAE79E6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EDF28-4417-9945-1B31-7CE0C09B4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FF3E7-BDB7-72FD-3A16-802174490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ECAB9-D6B6-6AE6-13EA-AC07B7490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1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10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CAFDCF-8EA6-53C7-0723-F1DE29CC4D83}"/>
              </a:ext>
            </a:extLst>
          </p:cNvPr>
          <p:cNvSpPr txBox="1"/>
          <p:nvPr/>
        </p:nvSpPr>
        <p:spPr>
          <a:xfrm>
            <a:off x="1169276" y="2618234"/>
            <a:ext cx="98534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solidFill>
                  <a:srgbClr val="000000"/>
                </a:solidFill>
                <a:latin typeface="Aptos Narrow" panose="020B0004020202020204" pitchFamily="34" charset="0"/>
              </a:rPr>
              <a:t>ВТОРОЙ  МОДУЛЬ</a:t>
            </a:r>
            <a:endParaRPr lang="ru-RU" sz="9600" b="1" dirty="0"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-727588" y="140777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14.10.2024-20.10.2024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697E4-5647-3AF1-1B9E-21E06C70B6EB}"/>
              </a:ext>
            </a:extLst>
          </p:cNvPr>
          <p:cNvSpPr txBox="1"/>
          <p:nvPr/>
        </p:nvSpPr>
        <p:spPr>
          <a:xfrm>
            <a:off x="4172607" y="79221"/>
            <a:ext cx="8019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Взаимодействие с родителями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5651C-BB56-9A0F-9304-C7591FA8CE99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Совместный творческий процесс: Художественная  и актерская мастерская </a:t>
            </a:r>
          </a:p>
        </p:txBody>
      </p:sp>
      <p:pic>
        <p:nvPicPr>
          <p:cNvPr id="7" name="Рисунок 6" descr="1b856ea5-ea12-4b7f-805a-efded5ba91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96725" y="844126"/>
            <a:ext cx="4986403" cy="487506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B1B6A8-E32B-4779-9C68-AE4B210D8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96" y="930880"/>
            <a:ext cx="6384414" cy="478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7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43AC6F-28A2-C70E-2C1D-7F0B5D0DF347}"/>
              </a:ext>
            </a:extLst>
          </p:cNvPr>
          <p:cNvSpPr txBox="1"/>
          <p:nvPr/>
        </p:nvSpPr>
        <p:spPr>
          <a:xfrm>
            <a:off x="-987972" y="1464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21.10.2024-27.10.2024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2FBF7-AE52-22A7-6285-2D6809786700}"/>
              </a:ext>
            </a:extLst>
          </p:cNvPr>
          <p:cNvSpPr txBox="1"/>
          <p:nvPr/>
        </p:nvSpPr>
        <p:spPr>
          <a:xfrm>
            <a:off x="7083974" y="146409"/>
            <a:ext cx="5000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Книга – лучший друг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B72A5-7022-5539-2B53-9175E2B7D9C1}"/>
              </a:ext>
            </a:extLst>
          </p:cNvPr>
          <p:cNvSpPr txBox="1"/>
          <p:nvPr/>
        </p:nvSpPr>
        <p:spPr>
          <a:xfrm>
            <a:off x="147145" y="6065260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Воплощение любимых героев сказок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7" name="Рисунок 6" descr="6b11a59a-acec-4c8f-b734-64826f4623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338" y="925576"/>
            <a:ext cx="3626358" cy="4835144"/>
          </a:xfrm>
          <a:prstGeom prst="rect">
            <a:avLst/>
          </a:prstGeom>
        </p:spPr>
      </p:pic>
      <p:pic>
        <p:nvPicPr>
          <p:cNvPr id="8" name="Рисунок 7" descr="8a748d92-be36-4631-a2fe-0b27350e0e8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5024" y="1133856"/>
            <a:ext cx="621792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28.10.2024-03.11.2024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7F52B-CDA8-8B20-6B68-DC47DBA9AC54}"/>
              </a:ext>
            </a:extLst>
          </p:cNvPr>
          <p:cNvSpPr txBox="1"/>
          <p:nvPr/>
        </p:nvSpPr>
        <p:spPr>
          <a:xfrm>
            <a:off x="9371190" y="84852"/>
            <a:ext cx="4004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Моя Россия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ED5E3-0540-BCDB-0F65-82984E9DE066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Символика нашей страны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7F4C03-11F8-4047-80BB-144D85B93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6" y="864945"/>
            <a:ext cx="6666812" cy="50001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D0D4FE-1F5E-4CA5-B8DE-CF93053BB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064" y="864944"/>
            <a:ext cx="3733016" cy="497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8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4F4A-E919-0BF4-D37C-90176CF4D4BE}"/>
              </a:ext>
            </a:extLst>
          </p:cNvPr>
          <p:cNvSpPr txBox="1"/>
          <p:nvPr/>
        </p:nvSpPr>
        <p:spPr>
          <a:xfrm>
            <a:off x="199696" y="185608"/>
            <a:ext cx="1181362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05.11.2024-10.11.2024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                                         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Мир фантазии и слов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D214B-7D50-26B5-52AF-85CF349FE3BC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На рыбалке…. Осенний урожай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 descr="143dc77b-96b3-44d4-99a6-62e5b86b1d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6421" y="1024128"/>
            <a:ext cx="2878713" cy="4809744"/>
          </a:xfrm>
          <a:prstGeom prst="rect">
            <a:avLst/>
          </a:prstGeom>
        </p:spPr>
      </p:pic>
      <p:pic>
        <p:nvPicPr>
          <p:cNvPr id="6" name="Рисунок 5" descr="d5698eaf-1e83-4374-afb8-c742632ca68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08682" y="877824"/>
            <a:ext cx="4251960" cy="501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19523-3E18-7B7F-DC7D-8C2AEBB7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8CA2E-7F05-3E6F-F8A6-485BE653B32A}"/>
              </a:ext>
            </a:extLst>
          </p:cNvPr>
          <p:cNvSpPr txBox="1"/>
          <p:nvPr/>
        </p:nvSpPr>
        <p:spPr>
          <a:xfrm>
            <a:off x="4202723" y="135093"/>
            <a:ext cx="7702062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Инновационные технологии и практики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251F1-3DB4-4D45-3CDE-9ED6B9771FC9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11.11.2024-17.11.2024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F890C-E160-6487-E89E-8AE1C14A9417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«Муха Цокотуха»  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6" name="Рисунок 5" descr="IMG_88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3426" y="1016205"/>
            <a:ext cx="8457895" cy="482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32F30C-E001-0C08-A174-53B7CF489E63}"/>
              </a:ext>
            </a:extLst>
          </p:cNvPr>
          <p:cNvSpPr txBox="1"/>
          <p:nvPr/>
        </p:nvSpPr>
        <p:spPr>
          <a:xfrm>
            <a:off x="4759830" y="0"/>
            <a:ext cx="8218751" cy="1274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Каникулярная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неделя: находки вашего ДО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(Моя семья)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09D28-D7B0-B9BF-6466-9EB8FBD71149}"/>
              </a:ext>
            </a:extLst>
          </p:cNvPr>
          <p:cNvSpPr txBox="1"/>
          <p:nvPr/>
        </p:nvSpPr>
        <p:spPr>
          <a:xfrm>
            <a:off x="139262" y="14641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18.11.2024-24.11.2024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5B107-1F0A-2B0C-F3CE-40E066BF656D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Игровая программа с мамами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 descr="86E2E77B-5224-4053-A555-2959A4C91EC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4792" y="1258824"/>
            <a:ext cx="5544312" cy="4922520"/>
          </a:xfrm>
          <a:prstGeom prst="rect">
            <a:avLst/>
          </a:prstGeom>
        </p:spPr>
      </p:pic>
      <p:pic>
        <p:nvPicPr>
          <p:cNvPr id="7" name="Рисунок 6" descr="IMG_36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584" y="1572768"/>
            <a:ext cx="460248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605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63</Words>
  <Application>Microsoft Office PowerPoint</Application>
  <PresentationFormat>Широкоэкранный</PresentationFormat>
  <Paragraphs>19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Aptos Narrow</vt:lpstr>
      <vt:lpstr>Arial</vt:lpstr>
      <vt:lpstr>Arial Narrow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Невмятуллина</dc:creator>
  <cp:lastModifiedBy>Алексей Белкин</cp:lastModifiedBy>
  <cp:revision>12</cp:revision>
  <dcterms:created xsi:type="dcterms:W3CDTF">2025-04-09T18:05:13Z</dcterms:created>
  <dcterms:modified xsi:type="dcterms:W3CDTF">2025-05-16T05:55:41Z</dcterms:modified>
</cp:coreProperties>
</file>