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pPr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Calibri" panose="020F0502020204030204" pitchFamily="34" charset="0"/>
              </a:rPr>
              <a:t>ПЕРВЫЙ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02.09.2024 - 08.09.2024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День Знаний; «Здравствуй, детский сад!»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Рисунки на асфальте (флаг страны).  Мероприятие  « Здравствуй, детский сад»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 descr="5ad7dbb4-1aac-4da2-8d89-31c9736fa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3482" y="896112"/>
            <a:ext cx="5180838" cy="4828032"/>
          </a:xfrm>
          <a:prstGeom prst="rect">
            <a:avLst/>
          </a:prstGeom>
        </p:spPr>
      </p:pic>
      <p:pic>
        <p:nvPicPr>
          <p:cNvPr id="8" name="Рисунок 7" descr="9038DE3C-788D-47BA-92AE-0D8ADDE730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746760"/>
            <a:ext cx="5288280" cy="47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09.09.2024 - 15.09.2024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без опасностей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Профилактика ОРВИ, правила безопасности с огнем и на дороге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791bed55-9159-46c4-85b4-cacdaf5ffa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8446" y="1041400"/>
            <a:ext cx="3704082" cy="4938776"/>
          </a:xfrm>
          <a:prstGeom prst="rect">
            <a:avLst/>
          </a:prstGeom>
        </p:spPr>
      </p:pic>
      <p:pic>
        <p:nvPicPr>
          <p:cNvPr id="9" name="Рисунок 8" descr="IMG_7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144" y="1060704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16.09.2024 - 22.09.2024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7784437" y="3825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Спортивная карусель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Эстафеты, игровые упражнения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787bc96f-6f03-4b9e-a605-d2397d0b4d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4784" y="836676"/>
            <a:ext cx="4834128" cy="3625596"/>
          </a:xfrm>
          <a:prstGeom prst="rect">
            <a:avLst/>
          </a:prstGeom>
        </p:spPr>
      </p:pic>
      <p:pic>
        <p:nvPicPr>
          <p:cNvPr id="7" name="Рисунок 6" descr="4bb8e7ee-1a74-48ab-b946-52fdda6449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768" y="1005840"/>
            <a:ext cx="5559552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23.09.2024 - 29.09.2024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математика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Графический диктант, состав числа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" y="1005840"/>
            <a:ext cx="5413248" cy="405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272" y="1147572"/>
            <a:ext cx="5138928" cy="38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Ступеньки к</a:t>
            </a:r>
            <a:r>
              <a:rPr lang="ru-RU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школе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30.09.2024 - 06.10.2024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463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Играем в школу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 descr="IMG_5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8861" y="948438"/>
            <a:ext cx="5941645" cy="4456234"/>
          </a:xfrm>
          <a:prstGeom prst="rect">
            <a:avLst/>
          </a:prstGeom>
        </p:spPr>
      </p:pic>
      <p:pic>
        <p:nvPicPr>
          <p:cNvPr id="7" name="Рисунок 6" descr="4e006615-4a60-4ce7-a85a-a47e970d68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038" y="953804"/>
            <a:ext cx="3300222" cy="440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3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(Творческая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Лабо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ато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ия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07.10.2024 -13.10.2024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</a:rPr>
              <a:t>Поделки своими руками  совместно с родителями</a:t>
            </a:r>
            <a:endParaRPr lang="ru-RU" b="1" dirty="0"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535" y="1371600"/>
            <a:ext cx="499872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115568"/>
            <a:ext cx="6069160" cy="455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95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Aptos Narrow</vt:lpstr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Невмятуллина</dc:creator>
  <cp:lastModifiedBy>Алексей Белкин</cp:lastModifiedBy>
  <cp:revision>14</cp:revision>
  <dcterms:created xsi:type="dcterms:W3CDTF">2025-04-09T18:05:13Z</dcterms:created>
  <dcterms:modified xsi:type="dcterms:W3CDTF">2025-05-16T05:56:16Z</dcterms:modified>
</cp:coreProperties>
</file>