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3/30/2021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B57ED5-941D-44E2-9320-56A0A026F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1BE9A9-6FBF-4CF1-8F0C-BFCFF1FD9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072F5D-6208-4C86-83E9-420957C1D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6" r="8637" b="3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4AE8163-578C-46A4-BF65-BD3AEEF2A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07187D-88E3-4AD1-8B75-95B0C29C0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ru-RU" sz="5600"/>
              <a:t>ЮИД «Светофор»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46F56CC-F97A-40DF-9A88-6D8BF7A6A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4818F1-2ACF-4181-B8B6-7637EB92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1BF4AB6-91C5-40DA-AFC8-BBDA46BB2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6D6306-ED75-4DC2-9BEF-160516C2F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41252A-060A-4233-AB1A-199C46BA3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220" y="4790199"/>
            <a:ext cx="4615180" cy="668769"/>
          </a:xfrm>
        </p:spPr>
        <p:txBody>
          <a:bodyPr>
            <a:normAutofit/>
          </a:bodyPr>
          <a:lstStyle/>
          <a:p>
            <a:r>
              <a:rPr lang="ru-RU" sz="1400"/>
              <a:t>МБОУ Одинцовская гимназия №4</a:t>
            </a:r>
          </a:p>
          <a:p>
            <a:r>
              <a:rPr lang="ru-RU" sz="1400"/>
              <a:t>Руководитель Авдеева Е. С.</a:t>
            </a:r>
          </a:p>
        </p:txBody>
      </p:sp>
    </p:spTree>
    <p:extLst>
      <p:ext uri="{BB962C8B-B14F-4D97-AF65-F5344CB8AC3E}">
        <p14:creationId xmlns:p14="http://schemas.microsoft.com/office/powerpoint/2010/main" val="316967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66F646-60C5-45C0-B6E8-6D075908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девиз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7863719-C79F-416C-9831-00005551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93" y="2121408"/>
            <a:ext cx="4051300" cy="40513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80B8D6C-0588-4B9F-BB78-7326FC156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74E2B4C-BC36-4EF5-8D17-5C423AF5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882" y="1880476"/>
            <a:ext cx="873103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жизнь наладится скорей,</a:t>
            </a:r>
            <a:b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меньше будет горя,</a:t>
            </a:r>
            <a:b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Когда ЮИД с ГИБДД</a:t>
            </a:r>
            <a:b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Находятся в дозоре!</a:t>
            </a:r>
            <a:endPara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83541" y="1452282"/>
            <a:ext cx="5351929" cy="4814048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E8091-0F03-436E-931A-5B3FD508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1848"/>
            <a:ext cx="10058400" cy="1609344"/>
          </a:xfrm>
        </p:spPr>
        <p:txBody>
          <a:bodyPr/>
          <a:lstStyle/>
          <a:p>
            <a:r>
              <a:rPr lang="ru-RU" dirty="0"/>
              <a:t>Наша эмблема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19850"/>
          <a:stretch/>
        </p:blipFill>
        <p:spPr>
          <a:xfrm>
            <a:off x="4235823" y="3061626"/>
            <a:ext cx="2447364" cy="27959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57949" y="1729585"/>
            <a:ext cx="340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Светофор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882" y="2605072"/>
            <a:ext cx="454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Andalus" panose="02020603050405020304" pitchFamily="18" charset="-78"/>
              </a:rPr>
              <a:t>МБОУ Одинцовская гимназия №4</a:t>
            </a:r>
            <a:endParaRPr lang="ru-RU" i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92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99830760-26BB-4DF9-938D-77E5D34C8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E89C7B-B743-4EBB-AE8A-818F1AF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804335"/>
            <a:ext cx="5712824" cy="1917518"/>
          </a:xfrm>
        </p:spPr>
        <p:txBody>
          <a:bodyPr>
            <a:normAutofit/>
          </a:bodyPr>
          <a:lstStyle/>
          <a:p>
            <a:r>
              <a:rPr lang="ru-RU" dirty="0"/>
              <a:t>Наша работа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D2755BEA-B776-4A53-A885-D1FA1C94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ru-RU" sz="1800" dirty="0"/>
              <a:t>Отрабатываем со школьниками маршрут «дом-школа-дом»</a:t>
            </a:r>
          </a:p>
          <a:p>
            <a:r>
              <a:rPr lang="ru-RU" sz="1800" dirty="0"/>
              <a:t>Проводим викторины для начальных классов</a:t>
            </a:r>
          </a:p>
          <a:p>
            <a:r>
              <a:rPr lang="ru-RU" sz="1800" dirty="0"/>
              <a:t>Участвуем в конкурсах: «Смотр творческих программ агитбригад», «Безопасное колесо», «Мы за безопасную дорогу»</a:t>
            </a:r>
            <a:endParaRPr lang="en-US" sz="1800" dirty="0"/>
          </a:p>
        </p:txBody>
      </p:sp>
      <p:pic>
        <p:nvPicPr>
          <p:cNvPr id="14" name="Рисунок 13" descr="Изображение выглядит как пол, человек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94284640-3274-4A8E-A520-5AB53004B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1" r="-4" b="-4"/>
          <a:stretch/>
        </p:blipFill>
        <p:spPr>
          <a:xfrm>
            <a:off x="7862035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F12B191D-14E0-48C6-9541-2DC3B7D19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8" name="Рисунок 17" descr="Изображение выглядит как человек, дерево, внеш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37F10B7-06B1-45E5-8E45-2B66D5D671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0" r="-1" b="-1"/>
          <a:stretch/>
        </p:blipFill>
        <p:spPr>
          <a:xfrm>
            <a:off x="5679762" y="2646306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75806C2-AB07-4F56-936F-6EA1070F7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69923DF-00DF-45A6-86A0-5AD7FE498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2CF2C9B-5727-4B1C-9BEF-9E7BB40FB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E8D297F-5AA5-452D-BA3A-F410FA845E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21" name="Объект 20">
            <a:extLst>
              <a:ext uri="{FF2B5EF4-FFF2-40B4-BE49-F238E27FC236}">
                <a16:creationId xmlns:a16="http://schemas.microsoft.com/office/drawing/2014/main" xmlns="" id="{7B825615-8D57-4B68-AD06-E4809BDD49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339" r="9035"/>
          <a:stretch/>
        </p:blipFill>
        <p:spPr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D55F217F-C24D-4846-B638-491EF6D27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1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E5EFF9-B12A-4A10-94DD-F33EDBCD27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69317" cy="3355942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A3DEDB8-4E98-4B66-BB5D-864A7217E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5926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34C5F0-1E8C-4BAC-8B03-F316340BC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87" r="1" b="4574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26EEE46-1E2E-459B-85C5-B12A77BED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AB0999-B1B0-4791-ABCB-E8393E56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000"/>
              <a:t>Посвящение в пешеходы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1A51B24-0186-49C4-AFF0-67EB360C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dirty="0"/>
              <a:t>Ежегодно отряд ЮИД посвящает первоклассников в «Первоклассные пешеходы»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B3C3B5B-B6A2-4C52-831F-3D4FBEF925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4E7942F-7C05-45E8-B6CD-0D22951E77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91AFEAF-5CBA-4B38-AFF0-10ED1F5F9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442895-609E-4085-97F0-E09ED7A44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10" y="0"/>
            <a:ext cx="2519695" cy="33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8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290972-828A-4D18-9110-20D7AFD7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ru-RU" sz="4600">
                <a:solidFill>
                  <a:schemeClr val="tx1"/>
                </a:solidFill>
              </a:rPr>
              <a:t>ЮИД готов прийти на помощь!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5003D0D-BEF5-457B-BCE4-4368D2582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" r="304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2EA4F9C-B3CC-49DE-A80F-8A0178FF3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6513" y="2927350"/>
            <a:ext cx="4529862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1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81</TotalTime>
  <Words>83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Andalus</vt:lpstr>
      <vt:lpstr>Arial</vt:lpstr>
      <vt:lpstr>Calibri</vt:lpstr>
      <vt:lpstr>Cambria</vt:lpstr>
      <vt:lpstr>Rockwell</vt:lpstr>
      <vt:lpstr>Rockwell Condensed</vt:lpstr>
      <vt:lpstr>Rockwell Extra Bold</vt:lpstr>
      <vt:lpstr>Times New Roman</vt:lpstr>
      <vt:lpstr>Wingdings</vt:lpstr>
      <vt:lpstr>Дерево</vt:lpstr>
      <vt:lpstr>ЮИД «Светофор»</vt:lpstr>
      <vt:lpstr>Наш девиз</vt:lpstr>
      <vt:lpstr>Наша эмблема</vt:lpstr>
      <vt:lpstr>Наша работа</vt:lpstr>
      <vt:lpstr>Посвящение в пешеходы</vt:lpstr>
      <vt:lpstr>ЮИД готов прийти на помощь!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ЮИД «Светофор»</dc:title>
  <dc:creator>elf-elenriel@ya.ru</dc:creator>
  <cp:lastModifiedBy>user</cp:lastModifiedBy>
  <cp:revision>5</cp:revision>
  <dcterms:created xsi:type="dcterms:W3CDTF">2021-03-30T05:28:31Z</dcterms:created>
  <dcterms:modified xsi:type="dcterms:W3CDTF">2021-03-30T14:42:33Z</dcterms:modified>
</cp:coreProperties>
</file>