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9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6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64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619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39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6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3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65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7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6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2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9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5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6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9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9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2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BEADF-4035-4030-9B4D-EB98F7A9FE1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00355-9963-45E2-B574-63B513BF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07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по ОБЖ, посвященный празднованию 370-летия пожарной охраны России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6930" y="4369776"/>
            <a:ext cx="457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Одинцовская гимназия №4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501" y="1536729"/>
            <a:ext cx="3415405" cy="361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9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370-летие 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охраны России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37" y="2303928"/>
            <a:ext cx="5518570" cy="31041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2" y="2303928"/>
            <a:ext cx="5539154" cy="3115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8700" y="5704798"/>
            <a:ext cx="315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Занятие в пожарной охране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41029" y="5612465"/>
            <a:ext cx="572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Подполковник Максименко К.Л.</a:t>
            </a:r>
          </a:p>
          <a:p>
            <a:pPr algn="ctr"/>
            <a:r>
              <a:rPr lang="ru-RU" dirty="0" err="1" smtClean="0"/>
              <a:t>Зам.нач</a:t>
            </a:r>
            <a:r>
              <a:rPr lang="ru-RU" dirty="0" smtClean="0"/>
              <a:t>. С.П.С.Ч. №55 МЧС России проводит занятие по пожарной безопасности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10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ОБЖ по пожарной безопасности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26128"/>
            <a:ext cx="3607077" cy="42970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96" y="2160492"/>
            <a:ext cx="5749671" cy="42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32055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10</TotalTime>
  <Words>46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Times New Roman</vt:lpstr>
      <vt:lpstr>Trebuchet MS</vt:lpstr>
      <vt:lpstr>Берлин</vt:lpstr>
      <vt:lpstr>Открытый урок по ОБЖ, посвященный празднованию 370-летия пожарной охраны России</vt:lpstr>
      <vt:lpstr>370-летие пожарной охраны России</vt:lpstr>
      <vt:lpstr>Урок ОБЖ по пожарной безопасности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ОБЖ, посвященный празднованию 370-летия пожарной охраны России</dc:title>
  <dc:creator>user-3</dc:creator>
  <cp:lastModifiedBy>user-3</cp:lastModifiedBy>
  <cp:revision>2</cp:revision>
  <dcterms:created xsi:type="dcterms:W3CDTF">2019-04-29T10:33:10Z</dcterms:created>
  <dcterms:modified xsi:type="dcterms:W3CDTF">2019-04-29T10:43:40Z</dcterms:modified>
</cp:coreProperties>
</file>